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60" r:id="rId5"/>
    <p:sldId id="262" r:id="rId6"/>
    <p:sldId id="264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B4010-1970-4409-9D51-52B11369D6FB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95BA4-CE8A-4971-8C31-40CC4A142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8FF6-DE9F-4EEC-AE09-9BDC29F81711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9776-3E8E-4A75-84F0-27EAECF7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8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8FF6-DE9F-4EEC-AE09-9BDC29F81711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9776-3E8E-4A75-84F0-27EAECF7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5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8FF6-DE9F-4EEC-AE09-9BDC29F81711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9776-3E8E-4A75-84F0-27EAECF7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4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8FF6-DE9F-4EEC-AE09-9BDC29F81711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9776-3E8E-4A75-84F0-27EAECF7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2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8FF6-DE9F-4EEC-AE09-9BDC29F81711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9776-3E8E-4A75-84F0-27EAECF7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1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8FF6-DE9F-4EEC-AE09-9BDC29F81711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9776-3E8E-4A75-84F0-27EAECF7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1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8FF6-DE9F-4EEC-AE09-9BDC29F81711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9776-3E8E-4A75-84F0-27EAECF7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2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8FF6-DE9F-4EEC-AE09-9BDC29F81711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9776-3E8E-4A75-84F0-27EAECF7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5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8FF6-DE9F-4EEC-AE09-9BDC29F81711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9776-3E8E-4A75-84F0-27EAECF7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6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8FF6-DE9F-4EEC-AE09-9BDC29F81711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9776-3E8E-4A75-84F0-27EAECF7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5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8FF6-DE9F-4EEC-AE09-9BDC29F81711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9776-3E8E-4A75-84F0-27EAECF7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5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D8FF6-DE9F-4EEC-AE09-9BDC29F81711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29776-3E8E-4A75-84F0-27EAECF7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4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ustubh\Documents\UT - JSG\BrownBag\AcBiz\A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18" y="5029200"/>
            <a:ext cx="6298408" cy="112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589620" cy="343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6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austubh\Documents\UT - JSG\BrownBag\AcBiz\A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80954"/>
            <a:ext cx="3402806" cy="60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39" y="120381"/>
            <a:ext cx="5364228" cy="10126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89" y="1372694"/>
            <a:ext cx="7038528" cy="470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60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austubh\Documents\UT - JSG\BrownBag\AcBiz\A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80954"/>
            <a:ext cx="3402806" cy="60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5628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391" y="1841697"/>
            <a:ext cx="4781550" cy="100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4" y="2971800"/>
            <a:ext cx="3288406" cy="308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27741"/>
            <a:ext cx="7620000" cy="500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69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austubh\Documents\UT - JSG\BrownBag\AcBiz\A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80954"/>
            <a:ext cx="3402806" cy="60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76200"/>
            <a:ext cx="71818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2541438"/>
            <a:ext cx="4419602" cy="362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664" y="1266966"/>
            <a:ext cx="5417016" cy="135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24150"/>
            <a:ext cx="49530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03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austubh\Documents\UT - JSG\BrownBag\AcBiz\A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80954"/>
            <a:ext cx="3402806" cy="60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28600"/>
            <a:ext cx="88106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62">
            <a:off x="2698422" y="3827095"/>
            <a:ext cx="2867026" cy="28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88725">
            <a:off x="4970918" y="2085289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3625">
            <a:off x="5313937" y="3203124"/>
            <a:ext cx="2867024" cy="44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0342">
            <a:off x="924850" y="2167654"/>
            <a:ext cx="2888710" cy="26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984">
            <a:off x="244095" y="3186085"/>
            <a:ext cx="28765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5" y="1066800"/>
            <a:ext cx="29241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041">
            <a:off x="717896" y="4740200"/>
            <a:ext cx="2895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899">
            <a:off x="4940957" y="4933223"/>
            <a:ext cx="292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6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austubh\Documents\UT - JSG\BrownBag\AcBiz\A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80954"/>
            <a:ext cx="3402806" cy="60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28600"/>
            <a:ext cx="88106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5" y="1066800"/>
            <a:ext cx="29241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71541"/>
            <a:ext cx="29146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699" y="2086700"/>
            <a:ext cx="2726942" cy="162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20" y="4114800"/>
            <a:ext cx="3009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87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austubh\Documents\UT - JSG\BrownBag\AcBiz\A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80954"/>
            <a:ext cx="3402806" cy="60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28600"/>
            <a:ext cx="88106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5" y="1066800"/>
            <a:ext cx="29241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7" y="1828800"/>
            <a:ext cx="3171826" cy="396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852" y="2514600"/>
            <a:ext cx="3840296" cy="231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6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Kaustubh</dc:creator>
  <cp:lastModifiedBy>Kaustubh</cp:lastModifiedBy>
  <cp:revision>29</cp:revision>
  <dcterms:created xsi:type="dcterms:W3CDTF">2013-02-06T15:36:46Z</dcterms:created>
  <dcterms:modified xsi:type="dcterms:W3CDTF">2013-04-17T15:56:49Z</dcterms:modified>
</cp:coreProperties>
</file>